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2334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052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43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35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836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307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125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4836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6495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587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43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7400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64DA6-7244-4B49-A1E9-CBDBB3C194B6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B93CB-E570-4CC1-A9CB-9E940CF78F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8330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95"/>
            <a:ext cx="9144000" cy="6847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02D6F89D-E479-2E2E-7FDA-083E49CFD1B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494" t="1666" r="9091"/>
          <a:stretch>
            <a:fillRect/>
          </a:stretch>
        </p:blipFill>
        <p:spPr>
          <a:xfrm>
            <a:off x="107504" y="1700808"/>
            <a:ext cx="4680520" cy="424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11947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Mohr</dc:creator>
  <cp:lastModifiedBy>Christoph Mohr</cp:lastModifiedBy>
  <cp:revision>2</cp:revision>
  <dcterms:created xsi:type="dcterms:W3CDTF">2015-12-21T09:45:01Z</dcterms:created>
  <dcterms:modified xsi:type="dcterms:W3CDTF">2026-02-20T08:41:34Z</dcterms:modified>
</cp:coreProperties>
</file>