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2334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052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43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35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836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307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125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836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6495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587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43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740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64DA6-7244-4B49-A1E9-CBDBB3C194B6}" type="datetimeFigureOut">
              <a:rPr lang="de-DE" smtClean="0"/>
              <a:t>13.04.2026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8330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95"/>
            <a:ext cx="9144000" cy="6847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02D6F89D-E479-2E2E-7FDA-083E49CFD1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494" t="1666" r="9091"/>
          <a:stretch>
            <a:fillRect/>
          </a:stretch>
        </p:blipFill>
        <p:spPr>
          <a:xfrm>
            <a:off x="107504" y="1700808"/>
            <a:ext cx="4680520" cy="4248473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D67D2964-6DCA-D8CA-A286-3FCCC6C28C52}"/>
              </a:ext>
            </a:extLst>
          </p:cNvPr>
          <p:cNvSpPr txBox="1"/>
          <p:nvPr/>
        </p:nvSpPr>
        <p:spPr>
          <a:xfrm>
            <a:off x="159340" y="6347982"/>
            <a:ext cx="511256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2000" dirty="0"/>
              <a:t>Gemeinde St. Barbara in Herne-Eickel, Hofstr. 2</a:t>
            </a:r>
          </a:p>
        </p:txBody>
      </p:sp>
    </p:spTree>
    <p:extLst>
      <p:ext uri="{BB962C8B-B14F-4D97-AF65-F5344CB8AC3E}">
        <p14:creationId xmlns:p14="http://schemas.microsoft.com/office/powerpoint/2010/main" val="151411947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Mohr</dc:creator>
  <cp:lastModifiedBy>Christoph Mohr</cp:lastModifiedBy>
  <cp:revision>3</cp:revision>
  <dcterms:created xsi:type="dcterms:W3CDTF">2015-12-21T09:45:01Z</dcterms:created>
  <dcterms:modified xsi:type="dcterms:W3CDTF">2026-04-13T07:03:42Z</dcterms:modified>
</cp:coreProperties>
</file>